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Shape 2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0" t="0" r="0" b="0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Shape 2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Shape 2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Shape 27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0" t="0" r="0" b="0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0" t="0" r="0" b="0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Shape 3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la tarjeta de nombre">
  <p:cSld name="Citar la tarjeta de nombr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ro o falso">
  <p:cSld name="Verdadero o falso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0" t="0" r="0" b="0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0" t="0" r="0" b="0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-766081" y="1342172"/>
            <a:ext cx="10820400" cy="17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8000"/>
              <a:buFont typeface="Arial"/>
              <a:buNone/>
            </a:pPr>
            <a:r>
              <a:rPr lang="es-ES" sz="8000" b="1" i="0" u="none" strike="noStrike" cap="none">
                <a:solidFill>
                  <a:srgbClr val="226292"/>
                </a:solidFill>
                <a:latin typeface="Arial"/>
                <a:ea typeface="Arial"/>
                <a:cs typeface="Arial"/>
                <a:sym typeface="Arial"/>
              </a:rPr>
              <a:t>“Change Your City”</a:t>
            </a: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1"/>
          </p:nvPr>
        </p:nvSpPr>
        <p:spPr>
          <a:xfrm>
            <a:off x="1706183" y="437665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s-ES"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Cambia tu ciudad, cambia tu vida…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Planificación</a:t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957263" y="1557565"/>
            <a:ext cx="18085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Segundo Sprint:</a:t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5771" y="2204191"/>
            <a:ext cx="6265213" cy="412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Planificación</a:t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957263" y="1557565"/>
            <a:ext cx="16035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Tercer Sprint:</a:t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0844" y="2435221"/>
            <a:ext cx="6714878" cy="198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Casos de uso</a:t>
            </a:r>
            <a:endParaRPr/>
          </a:p>
        </p:txBody>
      </p:sp>
      <p:pic>
        <p:nvPicPr>
          <p:cNvPr id="223" name="Shape 2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77334" y="1270000"/>
            <a:ext cx="7126014" cy="5150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clases</a:t>
            </a:r>
            <a:endParaRPr/>
          </a:p>
        </p:txBody>
      </p:sp>
      <p:pic>
        <p:nvPicPr>
          <p:cNvPr id="229" name="Shape 2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51050" y="1372275"/>
            <a:ext cx="11138700" cy="5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</a:t>
            </a:r>
            <a:r>
              <a:rPr lang="es-ES">
                <a:solidFill>
                  <a:srgbClr val="226292"/>
                </a:solidFill>
              </a:rPr>
              <a:t>Estado</a:t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75" y="1930500"/>
            <a:ext cx="10138800" cy="44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319475" y="953850"/>
            <a:ext cx="73437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40386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s-ES" sz="2400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Específico de Cuentas de Usuario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>
                <a:solidFill>
                  <a:srgbClr val="226292"/>
                </a:solidFill>
              </a:rPr>
              <a:t>Análisis de Riesgos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876" y="1377625"/>
            <a:ext cx="7920124" cy="531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Demo Time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6265" y="1478338"/>
            <a:ext cx="6349859" cy="343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08051" y="18482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Conclusión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22857" y="1031132"/>
            <a:ext cx="9167057" cy="456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 sz="18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Entender mejor que es la Ingeniería del Software.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 sz="18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Herramientas aprendidas.</a:t>
            </a: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 sz="18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Problemas con la implementación.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5111313" y="0"/>
            <a:ext cx="1219200" cy="6858000"/>
          </a:xfrm>
          <a:prstGeom prst="straightConnector1">
            <a:avLst/>
          </a:prstGeom>
          <a:noFill/>
          <a:ln w="9525" cap="flat" cmpd="sng">
            <a:solidFill>
              <a:srgbClr val="16B0E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Shape 262"/>
          <p:cNvCxnSpPr/>
          <p:nvPr/>
        </p:nvCxnSpPr>
        <p:spPr>
          <a:xfrm flipH="1">
            <a:off x="3290979" y="3681413"/>
            <a:ext cx="4763558" cy="3176587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3" name="Shape 263"/>
          <p:cNvSpPr/>
          <p:nvPr/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0" t="0" r="0" b="0"/>
            <a:pathLst>
              <a:path w="3007349" h="6866467" extrusionOk="0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</p:sp>
      <p:sp>
        <p:nvSpPr>
          <p:cNvPr id="264" name="Shape 264"/>
          <p:cNvSpPr/>
          <p:nvPr/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0" t="0" r="0" b="0"/>
            <a:pathLst>
              <a:path w="2573311" h="6866467" extrusionOk="0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265" name="Shape 265"/>
          <p:cNvSpPr/>
          <p:nvPr/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0" t="0" r="0" b="0"/>
            <a:pathLst>
              <a:path w="2858013" h="6866467" extrusionOk="0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226292">
              <a:alpha val="69803"/>
            </a:srgbClr>
          </a:solidFill>
          <a:ln>
            <a:noFill/>
          </a:ln>
        </p:spPr>
      </p:sp>
      <p:sp>
        <p:nvSpPr>
          <p:cNvPr id="267" name="Shape 267"/>
          <p:cNvSpPr/>
          <p:nvPr/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6197631" y="-8467"/>
            <a:ext cx="5994369" cy="6866467"/>
          </a:xfrm>
          <a:custGeom>
            <a:avLst/>
            <a:gdLst/>
            <a:ahLst/>
            <a:cxnLst/>
            <a:rect l="0" t="0" r="0" b="0"/>
            <a:pathLst>
              <a:path w="5994369" h="6866467" extrusionOk="0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¿Alguna pregunta?</a:t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1551" y="1032806"/>
            <a:ext cx="4090864" cy="578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185121" y="156238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¡Muchas Gracias por su atención…!</a:t>
            </a:r>
            <a:br>
              <a:rPr lang="es-E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36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3709121" y="1158414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s-E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Contrataciones…</a:t>
            </a: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3203283" y="1689966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s-ES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www.ChangeYourCity.com</a:t>
            </a:r>
            <a:endParaRPr/>
          </a:p>
        </p:txBody>
      </p:sp>
      <p:pic>
        <p:nvPicPr>
          <p:cNvPr id="278" name="Shape 278" descr="Imagen que contiene texto&#10;&#10;Descripción generada con confianza al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8878" y="3228975"/>
            <a:ext cx="476250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50983" y="3810000"/>
            <a:ext cx="3810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56842" y="-49673"/>
            <a:ext cx="2281233" cy="346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56843" y="4175586"/>
            <a:ext cx="3048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Índice</a:t>
            </a: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Idea</a:t>
            </a:r>
            <a:r>
              <a:rPr lang="es-ES" dirty="0">
                <a:solidFill>
                  <a:schemeClr val="lt1"/>
                </a:solidFill>
              </a:rPr>
              <a:t>, motivación y objetivos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Casos de uso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Diagramas de clase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lang="es-E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Diagramas </a:t>
            </a:r>
            <a:r>
              <a:rPr lang="es-ES" sz="1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 estado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lang="es-ES" dirty="0">
                <a:solidFill>
                  <a:schemeClr val="lt1"/>
                </a:solidFill>
              </a:rPr>
              <a:t>Análisis de Riesgos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Demo time</a:t>
            </a:r>
            <a:endParaRPr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Trebuchet MS"/>
              <a:buAutoNum type="arabicPeriod"/>
            </a:pPr>
            <a:r>
              <a:rPr lang="es-ES" sz="1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Conclusiones</a:t>
            </a:r>
            <a:endParaRPr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693126" y="460901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¿Quiénes somos?</a:t>
            </a: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07982" y="1301607"/>
            <a:ext cx="9167100" cy="45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Estudiantes de Ingeniería de Software 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 en la Universidad de Málaga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921" y="1301600"/>
            <a:ext cx="3972125" cy="28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75" y="3179100"/>
            <a:ext cx="5525301" cy="36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93126" y="460901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>
                <a:solidFill>
                  <a:srgbClr val="226292"/>
                </a:solidFill>
              </a:rPr>
              <a:t>Idea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407982" y="1301607"/>
            <a:ext cx="9167100" cy="45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Detectar y solventar desperfectos en la ciudad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00" y="2177197"/>
            <a:ext cx="5218224" cy="2609125"/>
          </a:xfrm>
          <a:prstGeom prst="rect">
            <a:avLst/>
          </a:prstGeom>
          <a:noFill/>
          <a:ln>
            <a:noFill/>
          </a:ln>
          <a:effectLst>
            <a:outerShdw blurRad="57150" dist="95250" dir="1620000" algn="bl" rotWithShape="0">
              <a:srgbClr val="FFFFFF">
                <a:alpha val="50000"/>
              </a:srgbClr>
            </a:outerShdw>
          </a:effectLst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500" y="3354450"/>
            <a:ext cx="4909075" cy="2752050"/>
          </a:xfrm>
          <a:prstGeom prst="rect">
            <a:avLst/>
          </a:prstGeom>
          <a:noFill/>
          <a:ln>
            <a:noFill/>
          </a:ln>
          <a:effectLst>
            <a:outerShdw blurRad="57150" dist="114300" dir="2220000" algn="bl" rotWithShape="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693126" y="460901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>
                <a:solidFill>
                  <a:srgbClr val="226292"/>
                </a:solidFill>
              </a:rPr>
              <a:t>Idea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407982" y="844407"/>
            <a:ext cx="9167100" cy="45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Planteamiento de proyectos a nivel local (recogida de firmas)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2228850"/>
            <a:ext cx="645795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4374" y="1606400"/>
            <a:ext cx="4524651" cy="24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693126" y="460901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>
                <a:solidFill>
                  <a:srgbClr val="226292"/>
                </a:solidFill>
              </a:rPr>
              <a:t>Motivación</a:t>
            </a:r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407982" y="844407"/>
            <a:ext cx="9167100" cy="45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Falta de comunicación entre ciudadanos y el ayuntamiento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Representación de las ideas de todos los ciudadanos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Mejora de los servicios de las ciudades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672" y="2573099"/>
            <a:ext cx="3141600" cy="3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693126" y="460901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>
                <a:solidFill>
                  <a:srgbClr val="226292"/>
                </a:solidFill>
              </a:rPr>
              <a:t>Objetivos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836982" y="768207"/>
            <a:ext cx="9167100" cy="45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Plataforma para recoger todos las propuestas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Apoyo directo de los proyectos por los ciudadanos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Verificación de los desperfectos por los ciudadanos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ES"/>
              <a:t>Relación con los ayuntamientos de cada municipio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21" y="918100"/>
            <a:ext cx="3787301" cy="378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Planificación</a:t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876" y="1926897"/>
            <a:ext cx="8591126" cy="2182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957263" y="1557565"/>
            <a:ext cx="24384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Planificación general: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4799" y="3000375"/>
            <a:ext cx="5786438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3600"/>
              <a:buFont typeface="Trebuchet MS"/>
              <a:buNone/>
            </a:pPr>
            <a:r>
              <a:rPr lang="es-ES" sz="3600" b="0" i="0" u="none" strike="noStrike" cap="none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Planificación</a:t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957263" y="1557565"/>
            <a:ext cx="16327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Primer Sprint:</a:t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6871" y="2101558"/>
            <a:ext cx="5982482" cy="403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193</Words>
  <Application>Microsoft Office PowerPoint</Application>
  <PresentationFormat>Panorámica</PresentationFormat>
  <Paragraphs>56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Noto Sans Symbols</vt:lpstr>
      <vt:lpstr>Trebuchet MS</vt:lpstr>
      <vt:lpstr>Faceta</vt:lpstr>
      <vt:lpstr>“Change Your City”</vt:lpstr>
      <vt:lpstr>Índice</vt:lpstr>
      <vt:lpstr>¿Quiénes somos?</vt:lpstr>
      <vt:lpstr>Idea</vt:lpstr>
      <vt:lpstr>Idea</vt:lpstr>
      <vt:lpstr>Motivación</vt:lpstr>
      <vt:lpstr>Objetivos</vt:lpstr>
      <vt:lpstr>Planificación</vt:lpstr>
      <vt:lpstr>Planificación</vt:lpstr>
      <vt:lpstr>Planificación</vt:lpstr>
      <vt:lpstr>Planificación</vt:lpstr>
      <vt:lpstr>Casos de uso</vt:lpstr>
      <vt:lpstr>Diagrama de clases</vt:lpstr>
      <vt:lpstr>Diagrama de Estado</vt:lpstr>
      <vt:lpstr>Análisis de Riesgos</vt:lpstr>
      <vt:lpstr>Demo Time</vt:lpstr>
      <vt:lpstr>Conclusión</vt:lpstr>
      <vt:lpstr>¿Alguna pregunta?</vt:lpstr>
      <vt:lpstr>¡Muchas Gracias por su atención…!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“Change Your City”</dc:title>
  <cp:lastModifiedBy>Carlos Lobato Padilla</cp:lastModifiedBy>
  <cp:revision>1</cp:revision>
  <cp:lastPrinted>2018-06-05T06:14:12Z</cp:lastPrinted>
  <dcterms:modified xsi:type="dcterms:W3CDTF">2018-06-05T06:15:27Z</dcterms:modified>
</cp:coreProperties>
</file>